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56E86-C300-486C-AAF4-2637F69129E8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E3D7-9407-4C53-9902-77A3B2B983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42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5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37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6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1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8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59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5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33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1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3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F99D515-914A-15AC-2C60-07D61E8E9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85" y="1246080"/>
            <a:ext cx="8508368" cy="5294420"/>
          </a:xfrm>
          <a:prstGeom prst="rect">
            <a:avLst/>
          </a:prstGeom>
          <a:noFill/>
        </p:spPr>
      </p:pic>
      <p:sp>
        <p:nvSpPr>
          <p:cNvPr id="3" name="Text Box 6">
            <a:extLst>
              <a:ext uri="{FF2B5EF4-FFF2-40B4-BE49-F238E27FC236}">
                <a16:creationId xmlns:a16="http://schemas.microsoft.com/office/drawing/2014/main" id="{228560E7-89D7-BF8E-9C84-8088068F7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735532"/>
            <a:ext cx="7988299" cy="31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Árbol del problema PP E031 “Servicios de Atención a la Salud” - MIR 2026</a:t>
            </a:r>
            <a:endParaRPr lang="es-MX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281B0BCA-3BEC-3A4C-C74E-53FB1FFF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57" y="25457"/>
            <a:ext cx="6765925" cy="242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/>
          <a:p>
            <a:pPr>
              <a:spcAft>
                <a:spcPts val="0"/>
              </a:spcAft>
            </a:pPr>
            <a:r>
              <a:rPr lang="es-ES" sz="900" b="1" dirty="0">
                <a:ea typeface="Times New Roman" panose="02020603050405020304" pitchFamily="18" charset="0"/>
              </a:rPr>
              <a:t>Comisión Coordinadora de Institutos Nacionales de Salud y hospitales de Alta Especialidad</a:t>
            </a:r>
            <a:endParaRPr lang="es-MX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D1CCAA-19C5-DAD8-32A9-676191A8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760" y="32658"/>
            <a:ext cx="1800200" cy="50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73 CuadroTexto">
            <a:extLst>
              <a:ext uri="{FF2B5EF4-FFF2-40B4-BE49-F238E27FC236}">
                <a16:creationId xmlns:a16="http://schemas.microsoft.com/office/drawing/2014/main" id="{58E1766D-FD50-5818-6750-5865045E8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914" y="6617099"/>
            <a:ext cx="31323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MX" sz="800" b="1" dirty="0">
                <a:highlight>
                  <a:srgbClr val="00FFFF"/>
                </a:highlight>
              </a:rPr>
              <a:t>AGOSTO 05 2025 DEFINITIVO   </a:t>
            </a:r>
          </a:p>
        </p:txBody>
      </p:sp>
    </p:spTree>
    <p:extLst>
      <p:ext uri="{BB962C8B-B14F-4D97-AF65-F5344CB8AC3E}">
        <p14:creationId xmlns:p14="http://schemas.microsoft.com/office/powerpoint/2010/main" val="2484947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CCNISHAE</dc:creator>
  <cp:lastModifiedBy>LUIS ALBERTO JIMÉNEZ GOMÉZ</cp:lastModifiedBy>
  <cp:revision>243</cp:revision>
  <cp:lastPrinted>2018-11-07T17:23:45Z</cp:lastPrinted>
  <dcterms:created xsi:type="dcterms:W3CDTF">2016-05-30T19:15:49Z</dcterms:created>
  <dcterms:modified xsi:type="dcterms:W3CDTF">2025-08-05T22:27:48Z</dcterms:modified>
</cp:coreProperties>
</file>